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7" r:id="rId11"/>
    <p:sldId id="264" r:id="rId12"/>
    <p:sldId id="265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EB4D-9CCF-C1C0-8120-DBECD0C8D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9A592-1D89-5F0A-2FD6-0117FF614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406F-81BB-380A-4E17-D4139F55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A5B0A250-5CC0-1746-B209-08E8B0DAE6AF}" type="datetimeFigureOut">
              <a:rPr lang="en-US" smtClean="0"/>
              <a:pPr algn="l"/>
              <a:t>2/10/2023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16FC5-9EB8-0B98-DF5F-07CC793E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3ED0A-121A-96C8-8BE6-8EFE3439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0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EC4-1547-6217-79FF-A9A87F3D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09F8-296D-B04C-A5AB-CCF16543E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E3435-5B69-5BEF-BEFE-55879324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0664-52EC-90B8-1559-4321BA58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B55E5-4531-3BF4-D597-7DC2840C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B96D5C-297C-6AE3-5091-6843267DA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06EB7-ED8B-AA9C-6D1F-2CE32F051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7A290-3F3F-08CD-2B78-E2F15CFA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DBF26-B3C2-D75B-4266-F39186CF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E4AC5-66BB-9E0D-D980-3391FF7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9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8008-14B9-3E5F-B34E-1DAC1A30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A8F87-1450-116C-D48B-6F5D14881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FA5CF-0971-1FC3-2905-2B58993B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AE505-CE41-BFEA-1E71-6F171072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9E46E-5F6E-2870-09E7-97B7B058B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609C-74A2-9096-D715-D19EBB20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1C1AF-C612-E1FA-2CD1-19358FB9A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6F2E-73B5-1EBA-2BB6-27A4B28E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BC67C-AEC6-54D6-F377-9B1E5195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CAA9-AC2A-C487-1F30-3129C726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2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2921-53AB-AAD0-DB2B-6EDC46D0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C212-27B8-CEE5-0D4D-4774D256F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0CC95-3E4C-EB4B-EE21-90DDED9A1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F4E29-0E87-69C6-D3A4-6AFE704A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0E5E2-8D8C-856D-2E80-665F8D27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935BF-B635-F382-EC18-2CEE405F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9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51C4-4AE2-684A-7E37-EF18C102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9ED1F-1DF3-C07D-2649-2CD7281A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F105E-CA42-3A8C-8EA3-2D46C88A0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E5B36-7F12-0DFC-01D1-670A0029A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AC591-54A5-04F0-0A47-03473CC7B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73BE0-1BDC-53B7-4171-EE6A79B1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8AEBE-E9B6-7258-7A3B-372582DE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6F78D-87BD-862D-F5CD-49316962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A61E-31C7-B217-2603-EE051D5E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C6034-5E57-E0C7-70D7-1275C172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CD318-97F9-A2F8-D91A-BAA42F4D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09F7E-92BB-441D-7187-E7F564BF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8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9152F-4899-F38E-70EB-601D40D9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552E3-7BDF-593D-4869-05C11EB4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315E4-2189-4105-5EE5-37F8813B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D18C6-E898-0938-FC5C-36CD5AFE5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F6F3-AE76-509F-F688-D472FE7B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EC7A4-5FA9-6DA7-9B3B-28222F2EA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22FC7-1955-7107-BAD4-44F44F8B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64F9F-3EB9-A713-1FE1-4B32964D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598C9-53B5-DFE3-CA7B-544EB963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6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5AFC-C33E-647F-0D71-2F22CEA91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8EA7F-3BED-B260-62F7-3334DC2AF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AC9F8-A05C-5083-147E-875D29C76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6F2A3-9A05-519C-A179-892D2C21C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8500E-B38B-16DF-4E41-58877D24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9EEB6-3CDE-4B6D-AB07-2DEAD9E9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7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FC4D-6230-7F3C-33C0-C8A92A5D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581D9-AFBA-66AC-1246-84D9144A6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0384F-9E33-E1FC-7385-EB1F5B9F3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A250-5CC0-1746-B209-08E8B0DAE6AF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CDC6-9504-0778-F519-75EB2A246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EF81C-B7E2-EF3B-68C3-A7245A02E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6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C4E8-4FB3-67EA-7DC1-4401C910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910" y="4200050"/>
            <a:ext cx="4727287" cy="167415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ES" sz="3800" dirty="0">
                <a:solidFill>
                  <a:schemeClr val="bg1"/>
                </a:solidFill>
              </a:rPr>
              <a:t>S</a:t>
            </a:r>
            <a:r>
              <a:rPr lang="es-ES" altLang="zh-CN" sz="3800" dirty="0">
                <a:solidFill>
                  <a:schemeClr val="bg1"/>
                </a:solidFill>
              </a:rPr>
              <a:t>istema de Recomendación de componentes de PC</a:t>
            </a:r>
            <a:endParaRPr lang="es-ES" sz="3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461D87A-49D1-29D1-7A8C-091B0632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68" y="436787"/>
            <a:ext cx="4888373" cy="15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C401D-EAC3-C8D0-56D8-87212170453D}"/>
              </a:ext>
            </a:extLst>
          </p:cNvPr>
          <p:cNvSpPr txBox="1"/>
          <p:nvPr/>
        </p:nvSpPr>
        <p:spPr>
          <a:xfrm>
            <a:off x="8606581" y="5504876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XIAO YANG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66935-368E-E88D-7874-4F880EC9BE90}"/>
              </a:ext>
            </a:extLst>
          </p:cNvPr>
          <p:cNvSpPr txBox="1"/>
          <p:nvPr/>
        </p:nvSpPr>
        <p:spPr>
          <a:xfrm>
            <a:off x="8977746" y="550487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XIAO YANG</a:t>
            </a:r>
          </a:p>
        </p:txBody>
      </p:sp>
    </p:spTree>
    <p:extLst>
      <p:ext uri="{BB962C8B-B14F-4D97-AF65-F5344CB8AC3E}">
        <p14:creationId xmlns:p14="http://schemas.microsoft.com/office/powerpoint/2010/main" val="4029156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Algoritmos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Algoritmo híbrido que combina: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Algoritmo basada en contenidos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Filtrado colaborativo</a:t>
            </a:r>
          </a:p>
          <a:p>
            <a:r>
              <a:rPr lang="es-ES" dirty="0">
                <a:solidFill>
                  <a:schemeClr val="bg1"/>
                </a:solidFill>
              </a:rPr>
              <a:t>Algoritmo de repartición de presupuestos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C0ECD77-094F-6035-AF75-FCE0853E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3" y="3743801"/>
            <a:ext cx="4926263" cy="234309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A6C011-49AD-EFDA-ABAE-AEAF5C522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30" y="4131924"/>
            <a:ext cx="5430091" cy="2511492"/>
          </a:xfrm>
          <a:prstGeom prst="rect">
            <a:avLst/>
          </a:prstGeom>
        </p:spPr>
      </p:pic>
      <p:pic>
        <p:nvPicPr>
          <p:cNvPr id="6" name="Picture 5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72E704D-C5D3-A001-546A-6EE8A76D2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691" y="3596005"/>
            <a:ext cx="5759450" cy="27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2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Algoritmos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552"/>
            <a:ext cx="10515600" cy="435133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Algoritmo que calcula Scoring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SCORING_BASE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bg1"/>
                </a:solidFill>
              </a:rPr>
              <a:t>	Características de producto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bg1"/>
                </a:solidFill>
              </a:rPr>
              <a:t>	CPU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bg1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bg1"/>
                </a:solidFill>
              </a:rPr>
              <a:t>	ROM</a:t>
            </a:r>
          </a:p>
          <a:p>
            <a:pPr marL="457200" lvl="1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INCREMENTO</a:t>
            </a:r>
          </a:p>
          <a:p>
            <a:pPr marL="914400" lvl="2" indent="0">
              <a:buNone/>
            </a:pPr>
            <a:r>
              <a:rPr lang="es-ES" dirty="0">
                <a:solidFill>
                  <a:schemeClr val="bg1"/>
                </a:solidFill>
              </a:rPr>
              <a:t>Valoración del producto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21D23-68B8-6703-3D16-1E9A4BDCF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77" y="2896355"/>
            <a:ext cx="5759450" cy="417195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ABFE47C-E4C8-621E-18A4-FD398306B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277" y="3591042"/>
            <a:ext cx="3900196" cy="49649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3B7BADF-EE8D-BB87-8BB8-BD440F4A0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059" y="3839288"/>
            <a:ext cx="2831465" cy="2280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39811-65A0-242D-F081-68300E501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265" y="5190578"/>
            <a:ext cx="5759450" cy="541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037AD-18C8-194D-541C-A14D91577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35" y="5964563"/>
            <a:ext cx="6140454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8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Análisis de 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Los algoritmos funciona correctamente</a:t>
            </a:r>
          </a:p>
          <a:p>
            <a:r>
              <a:rPr lang="es-ES" dirty="0">
                <a:solidFill>
                  <a:schemeClr val="bg1"/>
                </a:solidFill>
              </a:rPr>
              <a:t>Resuelve el problema de compatibilidad</a:t>
            </a:r>
          </a:p>
          <a:p>
            <a:r>
              <a:rPr lang="es-ES" dirty="0">
                <a:solidFill>
                  <a:schemeClr val="bg1"/>
                </a:solidFill>
              </a:rPr>
              <a:t>Encuentra siempre uno de los mejores componentes</a:t>
            </a:r>
          </a:p>
          <a:p>
            <a:r>
              <a:rPr lang="es-ES" dirty="0">
                <a:solidFill>
                  <a:schemeClr val="bg1"/>
                </a:solidFill>
              </a:rPr>
              <a:t>No encuentra productos si el presupuesto es demasiado bajo (250)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6C377-087C-2C83-B041-28498980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5" y="4014486"/>
            <a:ext cx="8021169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8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Análisis D.A.F.O.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252"/>
            <a:ext cx="10515600" cy="4699462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bg1"/>
                </a:solidFill>
              </a:rPr>
              <a:t>Debilidades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Códigos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Datos limitados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Feedback</a:t>
            </a:r>
          </a:p>
          <a:p>
            <a:r>
              <a:rPr lang="es-ES" dirty="0">
                <a:solidFill>
                  <a:schemeClr val="bg1"/>
                </a:solidFill>
              </a:rPr>
              <a:t>Amenazas</a:t>
            </a:r>
          </a:p>
          <a:p>
            <a:r>
              <a:rPr lang="es-ES" dirty="0">
                <a:solidFill>
                  <a:schemeClr val="bg1"/>
                </a:solidFill>
              </a:rPr>
              <a:t>Fortalezas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Robustez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Utilización de tecnologías de auge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Facilidad de uso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Multiplataforma</a:t>
            </a:r>
          </a:p>
          <a:p>
            <a:r>
              <a:rPr lang="es-ES" dirty="0">
                <a:solidFill>
                  <a:schemeClr val="bg1"/>
                </a:solidFill>
              </a:rPr>
              <a:t>Oportunidades</a:t>
            </a:r>
          </a:p>
        </p:txBody>
      </p:sp>
    </p:spTree>
    <p:extLst>
      <p:ext uri="{BB962C8B-B14F-4D97-AF65-F5344CB8AC3E}">
        <p14:creationId xmlns:p14="http://schemas.microsoft.com/office/powerpoint/2010/main" val="364352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Líneas de 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Buscar mejores algoritmos de DeepLearning</a:t>
            </a:r>
          </a:p>
          <a:p>
            <a:r>
              <a:rPr lang="es-ES" dirty="0">
                <a:solidFill>
                  <a:schemeClr val="bg1"/>
                </a:solidFill>
              </a:rPr>
              <a:t>Actualiza base de datos temporalmente</a:t>
            </a:r>
          </a:p>
          <a:p>
            <a:r>
              <a:rPr lang="es-ES" dirty="0">
                <a:solidFill>
                  <a:schemeClr val="bg1"/>
                </a:solidFill>
              </a:rPr>
              <a:t>Implementar más funcionalidades como: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Lista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Hacer la compra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Valorar ordenadores ya montadas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Realizar la compra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Ofrecer servicio de montaje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Actualiza algunos componentes de un ordenador ya montada</a:t>
            </a:r>
          </a:p>
        </p:txBody>
      </p:sp>
    </p:spTree>
    <p:extLst>
      <p:ext uri="{BB962C8B-B14F-4D97-AF65-F5344CB8AC3E}">
        <p14:creationId xmlns:p14="http://schemas.microsoft.com/office/powerpoint/2010/main" val="730360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Lecciones aprendidas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726"/>
            <a:ext cx="10515600" cy="2501608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Manipular los datos</a:t>
            </a:r>
          </a:p>
          <a:p>
            <a:r>
              <a:rPr lang="es-ES" b="1" dirty="0">
                <a:solidFill>
                  <a:schemeClr val="bg1"/>
                </a:solidFill>
              </a:rPr>
              <a:t>Aprender de base de datos en grafos</a:t>
            </a:r>
          </a:p>
          <a:p>
            <a:r>
              <a:rPr lang="es-ES" b="1" dirty="0">
                <a:solidFill>
                  <a:schemeClr val="bg1"/>
                </a:solidFill>
              </a:rPr>
              <a:t>Descubrir los sistemas de recomendación</a:t>
            </a:r>
          </a:p>
          <a:p>
            <a:r>
              <a:rPr lang="es-ES" b="1" dirty="0">
                <a:solidFill>
                  <a:schemeClr val="bg1"/>
                </a:solidFill>
              </a:rPr>
              <a:t>Profundizar las tecnologías ya conozcas para el desarrollo web</a:t>
            </a:r>
          </a:p>
        </p:txBody>
      </p:sp>
    </p:spTree>
    <p:extLst>
      <p:ext uri="{BB962C8B-B14F-4D97-AF65-F5344CB8AC3E}">
        <p14:creationId xmlns:p14="http://schemas.microsoft.com/office/powerpoint/2010/main" val="288890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33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7668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ÍNDICE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002"/>
            <a:ext cx="10515600" cy="4792046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solidFill>
                  <a:schemeClr val="bg1"/>
                </a:solidFill>
              </a:rPr>
              <a:t>Descripción del problema</a:t>
            </a:r>
          </a:p>
          <a:p>
            <a:r>
              <a:rPr lang="es-ES" dirty="0">
                <a:solidFill>
                  <a:schemeClr val="bg1"/>
                </a:solidFill>
              </a:rPr>
              <a:t>Herramientas utilizadas</a:t>
            </a:r>
          </a:p>
          <a:p>
            <a:r>
              <a:rPr lang="es-ES" dirty="0">
                <a:solidFill>
                  <a:schemeClr val="bg1"/>
                </a:solidFill>
              </a:rPr>
              <a:t>Aplicación</a:t>
            </a:r>
          </a:p>
          <a:p>
            <a:r>
              <a:rPr lang="es-ES" dirty="0">
                <a:solidFill>
                  <a:schemeClr val="bg1"/>
                </a:solidFill>
              </a:rPr>
              <a:t>Base de datos</a:t>
            </a:r>
          </a:p>
          <a:p>
            <a:r>
              <a:rPr lang="es-ES" dirty="0">
                <a:solidFill>
                  <a:schemeClr val="bg1"/>
                </a:solidFill>
              </a:rPr>
              <a:t>Frontend</a:t>
            </a:r>
          </a:p>
          <a:p>
            <a:r>
              <a:rPr lang="es-ES" dirty="0">
                <a:solidFill>
                  <a:schemeClr val="bg1"/>
                </a:solidFill>
              </a:rPr>
              <a:t>Backend</a:t>
            </a:r>
          </a:p>
          <a:p>
            <a:r>
              <a:rPr lang="es-ES" dirty="0">
                <a:solidFill>
                  <a:schemeClr val="bg1"/>
                </a:solidFill>
              </a:rPr>
              <a:t>Algoritmos de recomendación</a:t>
            </a:r>
          </a:p>
          <a:p>
            <a:r>
              <a:rPr lang="es-ES" dirty="0">
                <a:solidFill>
                  <a:schemeClr val="bg1"/>
                </a:solidFill>
              </a:rPr>
              <a:t>Análisis de resultados</a:t>
            </a:r>
          </a:p>
          <a:p>
            <a:r>
              <a:rPr lang="es-ES" dirty="0">
                <a:solidFill>
                  <a:schemeClr val="bg1"/>
                </a:solidFill>
              </a:rPr>
              <a:t>Análisis D.A.F.O</a:t>
            </a:r>
          </a:p>
          <a:p>
            <a:r>
              <a:rPr lang="es-ES" dirty="0">
                <a:solidFill>
                  <a:schemeClr val="bg1"/>
                </a:solidFill>
              </a:rPr>
              <a:t>Líneas de futuro</a:t>
            </a:r>
          </a:p>
          <a:p>
            <a:r>
              <a:rPr lang="es-ES" dirty="0">
                <a:solidFill>
                  <a:schemeClr val="bg1"/>
                </a:solidFill>
              </a:rPr>
              <a:t>Lecciones aprendidas</a:t>
            </a:r>
          </a:p>
        </p:txBody>
      </p:sp>
    </p:spTree>
    <p:extLst>
      <p:ext uri="{BB962C8B-B14F-4D97-AF65-F5344CB8AC3E}">
        <p14:creationId xmlns:p14="http://schemas.microsoft.com/office/powerpoint/2010/main" val="364700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Descripción del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Gran variedad de opciones</a:t>
            </a:r>
          </a:p>
          <a:p>
            <a:r>
              <a:rPr lang="es-ES" dirty="0">
                <a:solidFill>
                  <a:schemeClr val="bg1"/>
                </a:solidFill>
              </a:rPr>
              <a:t>Compatibilidad entre los componentes</a:t>
            </a:r>
          </a:p>
          <a:p>
            <a:r>
              <a:rPr lang="es-ES" dirty="0">
                <a:solidFill>
                  <a:schemeClr val="bg1"/>
                </a:solidFill>
              </a:rPr>
              <a:t>Repartición de presupuesto para cada componente</a:t>
            </a:r>
          </a:p>
          <a:p>
            <a:r>
              <a:rPr lang="es-ES" dirty="0">
                <a:solidFill>
                  <a:schemeClr val="bg1"/>
                </a:solidFill>
              </a:rPr>
              <a:t>Problema de la tienda física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033A6B8-58BA-EFB7-1139-4AADF25F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82" y="4225925"/>
            <a:ext cx="472503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9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9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Herramientas utilizadas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6"/>
            <a:ext cx="10515600" cy="4752728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bg1"/>
                </a:solidFill>
              </a:rPr>
              <a:t>Base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Web Scraper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Excel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Neo4j</a:t>
            </a:r>
          </a:p>
          <a:p>
            <a:r>
              <a:rPr lang="es-ES" dirty="0">
                <a:solidFill>
                  <a:schemeClr val="bg1"/>
                </a:solidFill>
              </a:rPr>
              <a:t>Frontend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React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Axios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Librería MUI</a:t>
            </a:r>
          </a:p>
          <a:p>
            <a:r>
              <a:rPr lang="es-ES" dirty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Node.js y </a:t>
            </a:r>
            <a:r>
              <a:rPr lang="es-ES" dirty="0" err="1">
                <a:solidFill>
                  <a:schemeClr val="bg1"/>
                </a:solidFill>
              </a:rPr>
              <a:t>nodemon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Express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Neo4j-driver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468500F-B92D-F7AB-55DD-83B6B8250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81" y="1245202"/>
            <a:ext cx="2626481" cy="953927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887B40-37D0-E34A-2073-356D32D1B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29" y="1572220"/>
            <a:ext cx="2259068" cy="1159322"/>
          </a:xfrm>
          <a:prstGeom prst="rect">
            <a:avLst/>
          </a:prstGeom>
        </p:spPr>
      </p:pic>
      <p:pic>
        <p:nvPicPr>
          <p:cNvPr id="6" name="Picture 5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4D82A340-88F5-11B5-D7E0-F3CECE7A5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550" y="2199129"/>
            <a:ext cx="2617412" cy="1064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3E502-DC0F-69CC-FA91-D8BDA4831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481" y="3449078"/>
            <a:ext cx="4283315" cy="938727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1B3C98-34B1-6BB9-BBDB-B50A9054A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8104" y="3598891"/>
            <a:ext cx="2631387" cy="724663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AA20DBB-735D-E669-619A-764853B87D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475" y="4580683"/>
            <a:ext cx="2981325" cy="21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7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Aplicación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17D1C-678D-C340-615D-49E809309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152" y="2038870"/>
            <a:ext cx="7849695" cy="3924848"/>
          </a:xfrm>
        </p:spPr>
      </p:pic>
      <p:pic>
        <p:nvPicPr>
          <p:cNvPr id="6" name="Picture 5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D6B3AA22-AA87-A3D6-DEBB-0463EDFD2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175" y="4777273"/>
            <a:ext cx="2617412" cy="118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2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Base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Obtener los datos</a:t>
            </a:r>
          </a:p>
          <a:p>
            <a:r>
              <a:rPr lang="es-ES" dirty="0">
                <a:solidFill>
                  <a:schemeClr val="bg1"/>
                </a:solidFill>
              </a:rPr>
              <a:t>Limpieza de datos</a:t>
            </a:r>
          </a:p>
          <a:p>
            <a:r>
              <a:rPr lang="es-ES" dirty="0">
                <a:solidFill>
                  <a:schemeClr val="bg1"/>
                </a:solidFill>
              </a:rPr>
              <a:t>Construcción de nodos</a:t>
            </a:r>
          </a:p>
          <a:p>
            <a:r>
              <a:rPr lang="es-ES" dirty="0">
                <a:solidFill>
                  <a:schemeClr val="bg1"/>
                </a:solidFill>
              </a:rPr>
              <a:t>Creación de nodos y relaciones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1C7FFAE-3D17-3AD5-454F-581375B3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95" y="4001294"/>
            <a:ext cx="4136247" cy="2558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F1317-B367-709E-FC9D-39FCEE10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30" y="2803849"/>
            <a:ext cx="6469178" cy="37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0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Frontend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9119BA-7EA5-5A69-8304-0363A46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7" y="2535148"/>
            <a:ext cx="3739738" cy="364335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888B13-7F45-63DE-99D6-D7FD38A4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075" y="3595082"/>
            <a:ext cx="5186289" cy="258342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B39191-D4B1-60BB-6031-FC9918ED1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239" y="1379276"/>
            <a:ext cx="5713521" cy="71338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Página Home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3CF5AE-E83C-36F4-D2F9-F02E91E0E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181" y="462509"/>
            <a:ext cx="4267200" cy="299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Frontend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AB16D3-D5BC-C0D6-B9B9-7F9485217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3" y="2204551"/>
            <a:ext cx="2656840" cy="3867150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B03E711-0A1D-7F06-1B10-A3A7423E3345}"/>
              </a:ext>
            </a:extLst>
          </p:cNvPr>
          <p:cNvSpPr txBox="1">
            <a:spLocks/>
          </p:cNvSpPr>
          <p:nvPr/>
        </p:nvSpPr>
        <p:spPr>
          <a:xfrm>
            <a:off x="3239239" y="1379276"/>
            <a:ext cx="5713521" cy="71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Página </a:t>
            </a:r>
            <a:r>
              <a:rPr lang="es-ES" dirty="0" err="1">
                <a:solidFill>
                  <a:schemeClr val="bg1"/>
                </a:solidFill>
              </a:rPr>
              <a:t>ProductList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E396AF-2546-9F38-4A3C-D05033BA0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27" y="1960711"/>
            <a:ext cx="4152901" cy="4354830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05F2A2-E6DF-6FA9-5D22-8B3507197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745" y="2237190"/>
            <a:ext cx="4152901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6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2037-6E61-EDCC-622C-C1622857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3DBD-7CDA-7A65-A46C-9894784B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7365"/>
            <a:ext cx="10515600" cy="435133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HTTP GET comprobar el estado del servidor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HTTP POST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Obtener lista de productos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Obtener número total de una categoría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Registrar/iniciar la sesión y comprobar el preferencia de uso del ordenador</a:t>
            </a:r>
          </a:p>
        </p:txBody>
      </p:sp>
    </p:spTree>
    <p:extLst>
      <p:ext uri="{BB962C8B-B14F-4D97-AF65-F5344CB8AC3E}">
        <p14:creationId xmlns:p14="http://schemas.microsoft.com/office/powerpoint/2010/main" val="137212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307</Words>
  <Application>Microsoft Office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Sistema de Recomendación de componentes de PC</vt:lpstr>
      <vt:lpstr>ÍNDICE</vt:lpstr>
      <vt:lpstr>Descripción del problema</vt:lpstr>
      <vt:lpstr>Herramientas utilizadas</vt:lpstr>
      <vt:lpstr>Aplicación</vt:lpstr>
      <vt:lpstr>Base de datos</vt:lpstr>
      <vt:lpstr>Frontend</vt:lpstr>
      <vt:lpstr>Frontend</vt:lpstr>
      <vt:lpstr>Backend</vt:lpstr>
      <vt:lpstr>Algoritmos</vt:lpstr>
      <vt:lpstr>Algoritmos</vt:lpstr>
      <vt:lpstr>Análisis de resultados</vt:lpstr>
      <vt:lpstr>Análisis D.A.F.O.</vt:lpstr>
      <vt:lpstr>Líneas de futuro</vt:lpstr>
      <vt:lpstr>Lecciones aprendidas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Recomendación de componentes de PC</dc:title>
  <dc:creator>yang xiao</dc:creator>
  <cp:lastModifiedBy>yang xiao</cp:lastModifiedBy>
  <cp:revision>1</cp:revision>
  <dcterms:created xsi:type="dcterms:W3CDTF">2023-02-10T05:50:38Z</dcterms:created>
  <dcterms:modified xsi:type="dcterms:W3CDTF">2023-02-10T07:10:37Z</dcterms:modified>
</cp:coreProperties>
</file>